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9" r:id="rId4"/>
    <p:sldId id="260" r:id="rId5"/>
    <p:sldId id="258" r:id="rId6"/>
    <p:sldId id="262" r:id="rId7"/>
    <p:sldId id="261" r:id="rId8"/>
    <p:sldId id="264" r:id="rId9"/>
    <p:sldId id="263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dhapochimireddy@outlook.com" userId="339bb58d24c813df" providerId="LiveId" clId="{F096340B-6318-4BE0-A482-F44888389B9F}"/>
    <pc:docChg chg="modSld">
      <pc:chgData name="radhapochimireddy@outlook.com" userId="339bb58d24c813df" providerId="LiveId" clId="{F096340B-6318-4BE0-A482-F44888389B9F}" dt="2022-12-05T03:49:44.163" v="31" actId="20577"/>
      <pc:docMkLst>
        <pc:docMk/>
      </pc:docMkLst>
      <pc:sldChg chg="modSp mod">
        <pc:chgData name="radhapochimireddy@outlook.com" userId="339bb58d24c813df" providerId="LiveId" clId="{F096340B-6318-4BE0-A482-F44888389B9F}" dt="2022-12-05T03:47:58.492" v="2" actId="20577"/>
        <pc:sldMkLst>
          <pc:docMk/>
          <pc:sldMk cId="3664062835" sldId="257"/>
        </pc:sldMkLst>
        <pc:spChg chg="mod">
          <ac:chgData name="radhapochimireddy@outlook.com" userId="339bb58d24c813df" providerId="LiveId" clId="{F096340B-6318-4BE0-A482-F44888389B9F}" dt="2022-12-05T03:47:53.833" v="1" actId="20577"/>
          <ac:spMkLst>
            <pc:docMk/>
            <pc:sldMk cId="3664062835" sldId="257"/>
            <ac:spMk id="3" creationId="{A630CD65-EF75-0CAB-0C9A-EB0A435DBAC2}"/>
          </ac:spMkLst>
        </pc:spChg>
        <pc:spChg chg="mod">
          <ac:chgData name="radhapochimireddy@outlook.com" userId="339bb58d24c813df" providerId="LiveId" clId="{F096340B-6318-4BE0-A482-F44888389B9F}" dt="2022-12-05T03:47:58.492" v="2" actId="20577"/>
          <ac:spMkLst>
            <pc:docMk/>
            <pc:sldMk cId="3664062835" sldId="257"/>
            <ac:spMk id="11" creationId="{1FB90D2B-831C-622A-36ED-D5EA6033DD7E}"/>
          </ac:spMkLst>
        </pc:spChg>
      </pc:sldChg>
      <pc:sldChg chg="modSp mod">
        <pc:chgData name="radhapochimireddy@outlook.com" userId="339bb58d24c813df" providerId="LiveId" clId="{F096340B-6318-4BE0-A482-F44888389B9F}" dt="2022-12-05T03:49:02.191" v="21" actId="20577"/>
        <pc:sldMkLst>
          <pc:docMk/>
          <pc:sldMk cId="2580346568" sldId="261"/>
        </pc:sldMkLst>
        <pc:spChg chg="mod">
          <ac:chgData name="radhapochimireddy@outlook.com" userId="339bb58d24c813df" providerId="LiveId" clId="{F096340B-6318-4BE0-A482-F44888389B9F}" dt="2022-12-05T03:49:02.191" v="21" actId="20577"/>
          <ac:spMkLst>
            <pc:docMk/>
            <pc:sldMk cId="2580346568" sldId="261"/>
            <ac:spMk id="41" creationId="{F12DD955-A869-ED31-79FA-5C718BF3F025}"/>
          </ac:spMkLst>
        </pc:spChg>
      </pc:sldChg>
      <pc:sldChg chg="modSp mod">
        <pc:chgData name="radhapochimireddy@outlook.com" userId="339bb58d24c813df" providerId="LiveId" clId="{F096340B-6318-4BE0-A482-F44888389B9F}" dt="2022-12-05T03:49:33.923" v="29" actId="20577"/>
        <pc:sldMkLst>
          <pc:docMk/>
          <pc:sldMk cId="3738366534" sldId="263"/>
        </pc:sldMkLst>
        <pc:spChg chg="mod">
          <ac:chgData name="radhapochimireddy@outlook.com" userId="339bb58d24c813df" providerId="LiveId" clId="{F096340B-6318-4BE0-A482-F44888389B9F}" dt="2022-12-05T03:49:33.923" v="29" actId="20577"/>
          <ac:spMkLst>
            <pc:docMk/>
            <pc:sldMk cId="3738366534" sldId="263"/>
            <ac:spMk id="5" creationId="{CD8569CC-9BAE-5331-3B3B-11C067BA85A8}"/>
          </ac:spMkLst>
        </pc:spChg>
      </pc:sldChg>
      <pc:sldChg chg="modSp mod">
        <pc:chgData name="radhapochimireddy@outlook.com" userId="339bb58d24c813df" providerId="LiveId" clId="{F096340B-6318-4BE0-A482-F44888389B9F}" dt="2022-12-05T03:49:44.163" v="31" actId="20577"/>
        <pc:sldMkLst>
          <pc:docMk/>
          <pc:sldMk cId="3524407193" sldId="265"/>
        </pc:sldMkLst>
        <pc:spChg chg="mod">
          <ac:chgData name="radhapochimireddy@outlook.com" userId="339bb58d24c813df" providerId="LiveId" clId="{F096340B-6318-4BE0-A482-F44888389B9F}" dt="2022-12-05T03:49:44.163" v="31" actId="20577"/>
          <ac:spMkLst>
            <pc:docMk/>
            <pc:sldMk cId="3524407193" sldId="265"/>
            <ac:spMk id="4" creationId="{7F015604-C428-8265-8762-3A0F8ED7BC4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6C7A73-2513-E27F-2E74-CF6986840B4F}"/>
              </a:ext>
            </a:extLst>
          </p:cNvPr>
          <p:cNvSpPr/>
          <p:nvPr/>
        </p:nvSpPr>
        <p:spPr>
          <a:xfrm>
            <a:off x="3788011" y="3331228"/>
            <a:ext cx="43547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IP PROJECT-9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B5EDFE-51DC-56FC-BB2A-3B3E3A82F2B5}"/>
              </a:ext>
            </a:extLst>
          </p:cNvPr>
          <p:cNvSpPr/>
          <p:nvPr/>
        </p:nvSpPr>
        <p:spPr>
          <a:xfrm>
            <a:off x="3747263" y="3331228"/>
            <a:ext cx="439836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Your text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CFED2C-953F-E979-F2D1-76B6CFECF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4" y="0"/>
            <a:ext cx="12192000" cy="69419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77E9AA-74D8-32A0-58BC-1E4E0D54A5DB}"/>
              </a:ext>
            </a:extLst>
          </p:cNvPr>
          <p:cNvSpPr txBox="1"/>
          <p:nvPr/>
        </p:nvSpPr>
        <p:spPr>
          <a:xfrm>
            <a:off x="5558150" y="258165"/>
            <a:ext cx="48519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 PROJECT-9</a:t>
            </a:r>
          </a:p>
          <a:p>
            <a:r>
              <a:rPr lang="en-I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( UMS )                        </a:t>
            </a:r>
          </a:p>
          <a:p>
            <a:r>
              <a:rPr lang="en-I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Report by:</a:t>
            </a:r>
          </a:p>
          <a:p>
            <a:endParaRPr lang="en-IN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8AE3B4-7265-8CF0-D944-0DA1EE0C887E}"/>
              </a:ext>
            </a:extLst>
          </p:cNvPr>
          <p:cNvSpPr/>
          <p:nvPr/>
        </p:nvSpPr>
        <p:spPr>
          <a:xfrm>
            <a:off x="2384107" y="2967335"/>
            <a:ext cx="7461594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POCHIMIREDDY HARIKA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Roll no:B54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 no:12218844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Section:KOC30</a:t>
            </a:r>
          </a:p>
          <a:p>
            <a:pPr algn="ctr"/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8656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F3B098-759C-D93F-0027-0496BBA1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80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78309D-2880-D20A-A0DF-9676AA6E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015604-C428-8265-8762-3A0F8ED7BC4B}"/>
              </a:ext>
            </a:extLst>
          </p:cNvPr>
          <p:cNvSpPr txBox="1"/>
          <p:nvPr/>
        </p:nvSpPr>
        <p:spPr>
          <a:xfrm>
            <a:off x="1017037" y="487138"/>
            <a:ext cx="1094480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1.It is the Change Password Page of our website.</a:t>
            </a:r>
          </a:p>
          <a:p>
            <a:r>
              <a:rPr lang="en-IN" sz="4800" dirty="0"/>
              <a:t>2.From here we can change our password. As UMS password need to change for every 90 days.</a:t>
            </a:r>
          </a:p>
          <a:p>
            <a:r>
              <a:rPr lang="en-IN" sz="4800" dirty="0"/>
              <a:t>3.TagsUsed:html,body,style,center,b,h2,tr,th,table,button.</a:t>
            </a:r>
          </a:p>
          <a:p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3524407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2166C4-F027-907E-40B8-5BDB352E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5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2F1909-08C8-23D3-DB42-BF84F83E4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30CD65-EF75-0CAB-0C9A-EB0A435DBAC2}"/>
              </a:ext>
            </a:extLst>
          </p:cNvPr>
          <p:cNvSpPr/>
          <p:nvPr/>
        </p:nvSpPr>
        <p:spPr>
          <a:xfrm>
            <a:off x="1630420" y="2967335"/>
            <a:ext cx="893116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CSS: Design For Home Page,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Login Page, Time Table Page,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Change Password Page.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B90D2B-831C-622A-36ED-D5EA6033DD7E}"/>
              </a:ext>
            </a:extLst>
          </p:cNvPr>
          <p:cNvSpPr txBox="1"/>
          <p:nvPr/>
        </p:nvSpPr>
        <p:spPr>
          <a:xfrm flipH="1">
            <a:off x="1572961" y="662489"/>
            <a:ext cx="92451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/>
              <a:t>HTML: Code for Home Page ,</a:t>
            </a:r>
          </a:p>
          <a:p>
            <a:r>
              <a:rPr lang="en-IN" sz="5400" dirty="0"/>
              <a:t>Login Page, Time Table Page,</a:t>
            </a:r>
          </a:p>
          <a:p>
            <a:r>
              <a:rPr lang="en-IN" sz="5400" dirty="0"/>
              <a:t>Change Password Page.</a:t>
            </a:r>
          </a:p>
        </p:txBody>
      </p:sp>
    </p:spTree>
    <p:extLst>
      <p:ext uri="{BB962C8B-B14F-4D97-AF65-F5344CB8AC3E}">
        <p14:creationId xmlns:p14="http://schemas.microsoft.com/office/powerpoint/2010/main" val="366406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3372B0-3755-0403-F732-A1B7B6BE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324"/>
            <a:ext cx="12192000" cy="3237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83724B-0C74-152C-252F-C7EF5F218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3398"/>
            <a:ext cx="12192000" cy="367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94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F9EE94-52B8-5E67-48F1-58B0B95A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644"/>
            <a:ext cx="12192000" cy="69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56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971CF2F-8EC9-8EE2-7944-259EFFA681EE}"/>
              </a:ext>
            </a:extLst>
          </p:cNvPr>
          <p:cNvSpPr txBox="1"/>
          <p:nvPr/>
        </p:nvSpPr>
        <p:spPr>
          <a:xfrm>
            <a:off x="429209" y="382012"/>
            <a:ext cx="115419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800" dirty="0"/>
          </a:p>
          <a:p>
            <a:r>
              <a:rPr lang="en-IN" sz="4800" dirty="0"/>
              <a:t>1.It is the Home Page of our Website.</a:t>
            </a:r>
          </a:p>
          <a:p>
            <a:r>
              <a:rPr lang="en-IN" sz="4800" dirty="0"/>
              <a:t>2.From here one can overview and can go to other sites.</a:t>
            </a:r>
          </a:p>
          <a:p>
            <a:r>
              <a:rPr lang="en-IN" sz="4800" dirty="0"/>
              <a:t>3.Tags Used: </a:t>
            </a:r>
            <a:r>
              <a:rPr lang="en-IN" sz="4800" dirty="0" err="1"/>
              <a:t>html,head,style,body,div,p,table,th,tr,td,ul</a:t>
            </a:r>
            <a:r>
              <a:rPr lang="en-IN" sz="4800" dirty="0"/>
              <a:t>, </a:t>
            </a:r>
            <a:r>
              <a:rPr lang="en-IN" sz="4800" dirty="0" err="1"/>
              <a:t>a,img,center,br,section,button</a:t>
            </a:r>
            <a:r>
              <a:rPr lang="en-IN" sz="4800" dirty="0"/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669565-761E-5B96-004A-1FDDAB513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B2E7FB-27E8-A13E-199F-687DCCC12B1C}"/>
              </a:ext>
            </a:extLst>
          </p:cNvPr>
          <p:cNvSpPr txBox="1"/>
          <p:nvPr/>
        </p:nvSpPr>
        <p:spPr>
          <a:xfrm flipH="1">
            <a:off x="1502229" y="2024743"/>
            <a:ext cx="88547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1.It is the Home Page of our Website.</a:t>
            </a:r>
          </a:p>
          <a:p>
            <a:r>
              <a:rPr lang="en-IN" sz="4400" dirty="0"/>
              <a:t>2.From here one can overview and can go to other sites.</a:t>
            </a:r>
          </a:p>
          <a:p>
            <a:r>
              <a:rPr lang="en-IN" sz="4400" dirty="0"/>
              <a:t>3.TagsUsed:html,head,style,body,div,p,table,th,tr,td,ul,img,center,section,a,br,button.</a:t>
            </a:r>
          </a:p>
          <a:p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758252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018C1-935A-A289-4999-B4A2AB43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7"/>
            <a:ext cx="12192000" cy="685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7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39AB14A-80D3-A8B7-7FAB-F66851B9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12DD955-A869-ED31-79FA-5C718BF3F025}"/>
              </a:ext>
            </a:extLst>
          </p:cNvPr>
          <p:cNvSpPr txBox="1"/>
          <p:nvPr/>
        </p:nvSpPr>
        <p:spPr>
          <a:xfrm>
            <a:off x="0" y="0"/>
            <a:ext cx="1143622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1.It is the Login Page of our website.</a:t>
            </a:r>
          </a:p>
          <a:p>
            <a:endParaRPr lang="en-IN" sz="4800" dirty="0"/>
          </a:p>
          <a:p>
            <a:r>
              <a:rPr lang="en-IN" sz="4800" dirty="0"/>
              <a:t>2.From here one can Login to his/her</a:t>
            </a:r>
          </a:p>
          <a:p>
            <a:r>
              <a:rPr lang="en-IN" sz="4800" dirty="0"/>
              <a:t>Account.</a:t>
            </a:r>
          </a:p>
          <a:p>
            <a:endParaRPr lang="en-IN" sz="4800" dirty="0"/>
          </a:p>
          <a:p>
            <a:r>
              <a:rPr lang="en-IN" sz="4800" dirty="0"/>
              <a:t>3.Tags Used: html, head, title, style, body, p,</a:t>
            </a:r>
          </a:p>
          <a:p>
            <a:r>
              <a:rPr lang="en-IN" sz="4800" dirty="0" err="1"/>
              <a:t>center</a:t>
            </a:r>
            <a:r>
              <a:rPr lang="en-IN" sz="4800" dirty="0"/>
              <a:t>, div, </a:t>
            </a:r>
            <a:r>
              <a:rPr lang="en-IN" sz="4800" dirty="0" err="1"/>
              <a:t>fieldset</a:t>
            </a:r>
            <a:r>
              <a:rPr lang="en-IN" sz="4800" dirty="0"/>
              <a:t>, button, legend, form, a.</a:t>
            </a:r>
          </a:p>
        </p:txBody>
      </p:sp>
    </p:spTree>
    <p:extLst>
      <p:ext uri="{BB962C8B-B14F-4D97-AF65-F5344CB8AC3E}">
        <p14:creationId xmlns:p14="http://schemas.microsoft.com/office/powerpoint/2010/main" val="258034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94198F-BF1F-5492-4CAC-A4F2E2AE3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8" y="0"/>
            <a:ext cx="1232262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3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BF71E2-ADFD-F76D-91C7-CB538898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4"/>
            <a:ext cx="12192000" cy="7007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8569CC-9BAE-5331-3B3B-11C067BA85A8}"/>
              </a:ext>
            </a:extLst>
          </p:cNvPr>
          <p:cNvSpPr txBox="1"/>
          <p:nvPr/>
        </p:nvSpPr>
        <p:spPr>
          <a:xfrm>
            <a:off x="4525347" y="289249"/>
            <a:ext cx="66713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4800" dirty="0">
                <a:solidFill>
                  <a:srgbClr val="00B050"/>
                </a:solidFill>
              </a:rPr>
              <a:t>It is the Time Table page of our website.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4800" dirty="0">
                <a:solidFill>
                  <a:srgbClr val="00B050"/>
                </a:solidFill>
              </a:rPr>
              <a:t> From here one can see the Time Table.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IN" sz="4800" dirty="0">
                <a:solidFill>
                  <a:srgbClr val="00B050"/>
                </a:solidFill>
              </a:rPr>
              <a:t>Tags Used: html, head, style, body,</a:t>
            </a:r>
          </a:p>
          <a:p>
            <a:r>
              <a:rPr lang="en-IN" sz="4800" dirty="0">
                <a:solidFill>
                  <a:srgbClr val="00B050"/>
                </a:solidFill>
              </a:rPr>
              <a:t>     table, tr, </a:t>
            </a:r>
            <a:r>
              <a:rPr lang="en-IN" sz="4800" dirty="0" err="1">
                <a:solidFill>
                  <a:srgbClr val="00B050"/>
                </a:solidFill>
              </a:rPr>
              <a:t>th</a:t>
            </a:r>
            <a:r>
              <a:rPr lang="en-IN" sz="4800" dirty="0">
                <a:solidFill>
                  <a:srgbClr val="00B050"/>
                </a:solidFill>
              </a:rPr>
              <a:t>, td.</a:t>
            </a:r>
          </a:p>
        </p:txBody>
      </p:sp>
    </p:spTree>
    <p:extLst>
      <p:ext uri="{BB962C8B-B14F-4D97-AF65-F5344CB8AC3E}">
        <p14:creationId xmlns:p14="http://schemas.microsoft.com/office/powerpoint/2010/main" val="3738366534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195</TotalTime>
  <Words>343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Corbel</vt:lpstr>
      <vt:lpstr>Wingdings</vt:lpstr>
      <vt:lpstr>Basis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radhapochimireddy@outlook.com</dc:creator>
  <cp:lastModifiedBy>radhapochimireddy@outlook.com</cp:lastModifiedBy>
  <cp:revision>1</cp:revision>
  <dcterms:created xsi:type="dcterms:W3CDTF">2022-12-04T10:50:02Z</dcterms:created>
  <dcterms:modified xsi:type="dcterms:W3CDTF">2022-12-05T03:49:51Z</dcterms:modified>
</cp:coreProperties>
</file>